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04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97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08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8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3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97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892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448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96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3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9A3D-B2B6-4F98-B02A-FE330EBA9B05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CEFD-6B99-4E63-AAD4-43DA9B06C3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42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5740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6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Skrzypczak Magda</dc:creator>
  <cp:lastModifiedBy>Skrzypczak Magda</cp:lastModifiedBy>
  <cp:revision>1</cp:revision>
  <dcterms:created xsi:type="dcterms:W3CDTF">2019-04-26T08:53:16Z</dcterms:created>
  <dcterms:modified xsi:type="dcterms:W3CDTF">2019-04-26T08:55:25Z</dcterms:modified>
</cp:coreProperties>
</file>